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74"/>
  </p:normalViewPr>
  <p:slideViewPr>
    <p:cSldViewPr snapToGrid="0" snapToObjects="1" showGuides="1">
      <p:cViewPr varScale="1">
        <p:scale>
          <a:sx n="127" d="100"/>
          <a:sy n="127" d="100"/>
        </p:scale>
        <p:origin x="1648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76CF-14C8-FB40-BA34-BF3D2B49C2E8}" type="datetimeFigureOut">
              <a:rPr lang="en-US" smtClean="0"/>
              <a:t>7/5/19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DDE33-8077-594C-8541-658F9A513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44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76CF-14C8-FB40-BA34-BF3D2B49C2E8}" type="datetimeFigureOut">
              <a:rPr lang="en-US" smtClean="0"/>
              <a:t>7/5/19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DDE33-8077-594C-8541-658F9A513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44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76CF-14C8-FB40-BA34-BF3D2B49C2E8}" type="datetimeFigureOut">
              <a:rPr lang="en-US" smtClean="0"/>
              <a:t>7/5/19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DDE33-8077-594C-8541-658F9A513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72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76CF-14C8-FB40-BA34-BF3D2B49C2E8}" type="datetimeFigureOut">
              <a:rPr lang="en-US" smtClean="0"/>
              <a:t>7/5/19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DDE33-8077-594C-8541-658F9A513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09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76CF-14C8-FB40-BA34-BF3D2B49C2E8}" type="datetimeFigureOut">
              <a:rPr lang="en-US" smtClean="0"/>
              <a:t>7/5/19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DDE33-8077-594C-8541-658F9A513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81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76CF-14C8-FB40-BA34-BF3D2B49C2E8}" type="datetimeFigureOut">
              <a:rPr lang="en-US" smtClean="0"/>
              <a:t>7/5/19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DDE33-8077-594C-8541-658F9A513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38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76CF-14C8-FB40-BA34-BF3D2B49C2E8}" type="datetimeFigureOut">
              <a:rPr lang="en-US" smtClean="0"/>
              <a:t>7/5/19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DDE33-8077-594C-8541-658F9A513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4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76CF-14C8-FB40-BA34-BF3D2B49C2E8}" type="datetimeFigureOut">
              <a:rPr lang="en-US" smtClean="0"/>
              <a:t>7/5/19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DDE33-8077-594C-8541-658F9A513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075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76CF-14C8-FB40-BA34-BF3D2B49C2E8}" type="datetimeFigureOut">
              <a:rPr lang="en-US" smtClean="0"/>
              <a:t>7/5/19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DDE33-8077-594C-8541-658F9A513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0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76CF-14C8-FB40-BA34-BF3D2B49C2E8}" type="datetimeFigureOut">
              <a:rPr lang="en-US" smtClean="0"/>
              <a:t>7/5/19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DDE33-8077-594C-8541-658F9A513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7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576CF-14C8-FB40-BA34-BF3D2B49C2E8}" type="datetimeFigureOut">
              <a:rPr lang="en-US" smtClean="0"/>
              <a:t>7/5/19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DDE33-8077-594C-8541-658F9A513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40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576CF-14C8-FB40-BA34-BF3D2B49C2E8}" type="datetimeFigureOut">
              <a:rPr lang="en-US" smtClean="0"/>
              <a:t>7/5/19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DDE33-8077-594C-8541-658F9A513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13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D79D4D-DE12-CF47-94CA-7E864571C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CE2359-796A-4148-9F20-250949C12B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900" dirty="0">
                <a:latin typeface="Arial"/>
                <a:cs typeface="Arial"/>
              </a:rPr>
              <a:t>To use this </a:t>
            </a:r>
            <a:r>
              <a:rPr lang="en-US" sz="2900" dirty="0" err="1">
                <a:latin typeface="Arial"/>
                <a:cs typeface="Arial"/>
              </a:rPr>
              <a:t>Powerpoint</a:t>
            </a:r>
            <a:r>
              <a:rPr lang="en-US" sz="2900" dirty="0">
                <a:latin typeface="Arial"/>
                <a:cs typeface="Arial"/>
              </a:rPr>
              <a:t> resource please follow these steps:</a:t>
            </a:r>
          </a:p>
          <a:p>
            <a:pPr marL="385763" indent="-385763">
              <a:lnSpc>
                <a:spcPct val="120000"/>
              </a:lnSpc>
              <a:buFont typeface="+mj-lt"/>
              <a:buAutoNum type="arabicPeriod"/>
            </a:pPr>
            <a:r>
              <a:rPr lang="en-US" sz="2900" dirty="0">
                <a:latin typeface="Arial"/>
                <a:cs typeface="Arial"/>
              </a:rPr>
              <a:t>Select which slide(s) you would like to use.</a:t>
            </a:r>
          </a:p>
          <a:p>
            <a:pPr marL="385763" indent="-385763">
              <a:lnSpc>
                <a:spcPct val="120000"/>
              </a:lnSpc>
              <a:buFont typeface="+mj-lt"/>
              <a:buAutoNum type="arabicPeriod"/>
            </a:pPr>
            <a:r>
              <a:rPr lang="en-US" sz="2900" dirty="0">
                <a:latin typeface="Arial"/>
                <a:cs typeface="Arial"/>
              </a:rPr>
              <a:t>Right-click on the slide, under the “Slides” panel on the left.</a:t>
            </a:r>
          </a:p>
          <a:p>
            <a:pPr marL="385763" indent="-385763">
              <a:lnSpc>
                <a:spcPct val="120000"/>
              </a:lnSpc>
              <a:buFont typeface="+mj-lt"/>
              <a:buAutoNum type="arabicPeriod"/>
            </a:pPr>
            <a:r>
              <a:rPr lang="en-US" sz="2900" dirty="0">
                <a:latin typeface="Arial"/>
                <a:cs typeface="Arial"/>
              </a:rPr>
              <a:t>Select “Duplicate Slide”.</a:t>
            </a:r>
          </a:p>
          <a:p>
            <a:pPr marL="385763" indent="-385763">
              <a:lnSpc>
                <a:spcPct val="120000"/>
              </a:lnSpc>
              <a:buFont typeface="+mj-lt"/>
              <a:buAutoNum type="arabicPeriod"/>
            </a:pPr>
            <a:r>
              <a:rPr lang="en-US" sz="2900" dirty="0">
                <a:latin typeface="Arial"/>
                <a:cs typeface="Arial"/>
              </a:rPr>
              <a:t>Drag the new slide into the order needed.</a:t>
            </a:r>
          </a:p>
          <a:p>
            <a:pPr marL="385763" indent="-385763">
              <a:lnSpc>
                <a:spcPct val="120000"/>
              </a:lnSpc>
              <a:buFont typeface="+mj-lt"/>
              <a:buAutoNum type="arabicPeriod"/>
            </a:pPr>
            <a:r>
              <a:rPr lang="en-US" sz="2900" dirty="0">
                <a:latin typeface="Arial"/>
                <a:cs typeface="Arial"/>
              </a:rPr>
              <a:t>Add in your own content.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343634B-1BDE-CC49-B062-C8990EF014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005F68"/>
                </a:solidFill>
                <a:latin typeface="Arial"/>
                <a:cs typeface="Arial"/>
              </a:rPr>
              <a:t>Important notes: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Arial"/>
                <a:cs typeface="Arial"/>
              </a:rPr>
              <a:t>Please do not change fonts, please use </a:t>
            </a:r>
            <a:r>
              <a:rPr lang="en-US" sz="1600" dirty="0" err="1">
                <a:latin typeface="Arial"/>
                <a:cs typeface="Arial"/>
              </a:rPr>
              <a:t>colours</a:t>
            </a:r>
            <a:r>
              <a:rPr lang="en-US" sz="1600" dirty="0">
                <a:latin typeface="Arial"/>
                <a:cs typeface="Arial"/>
              </a:rPr>
              <a:t> from the RRC palette. (See last slide.) 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Arial"/>
                <a:cs typeface="Arial"/>
              </a:rPr>
              <a:t>You may add your own photos, to do so select “Insert &gt; Picture” and choose your photo. Be sure to have your image behind other elements “Format &gt; Arrange &gt; Send to Back”.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Arial"/>
                <a:cs typeface="Arial"/>
              </a:rPr>
              <a:t>You may use various text layouts depending on your needs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(for example, “Comparison” </a:t>
            </a:r>
            <a:br>
              <a:rPr lang="en-US" sz="1600" dirty="0">
                <a:latin typeface="Arial"/>
                <a:cs typeface="Arial"/>
              </a:rPr>
            </a:br>
            <a:r>
              <a:rPr lang="en-US" sz="1600" dirty="0">
                <a:latin typeface="Arial"/>
                <a:cs typeface="Arial"/>
              </a:rPr>
              <a:t>or “Title Only” etc.).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Arial"/>
                <a:cs typeface="Arial"/>
              </a:rPr>
              <a:t>Mix and match slides as needed.</a:t>
            </a: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9" name="Title 12">
            <a:extLst>
              <a:ext uri="{FF2B5EF4-FFF2-40B4-BE49-F238E27FC236}">
                <a16:creationId xmlns:a16="http://schemas.microsoft.com/office/drawing/2014/main" id="{EC9950DD-EFFF-3C4D-AC50-D5FCC41B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673" y="0"/>
            <a:ext cx="4999840" cy="884255"/>
          </a:xfrm>
        </p:spPr>
        <p:txBody>
          <a:bodyPr anchor="ctr"/>
          <a:lstStyle/>
          <a:p>
            <a:r>
              <a:rPr lang="en-US" dirty="0">
                <a:solidFill>
                  <a:srgbClr val="00A4B6"/>
                </a:solidFill>
              </a:rPr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3661369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FF19D6-7A55-FC4B-8E20-497112B8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97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9F3D59-88EE-D841-A8B1-97CC4320E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67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023F69-5614-7E42-8AF3-54C83C345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85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CEEBD9-A2F0-2849-A857-1D4A2AFFF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81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5FF79B-9AB5-8346-B79A-4F671C1F8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0109"/>
            <a:ext cx="9144000" cy="6097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0A5850-4543-9F4D-A9E4-236E91AED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321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C2675C-03D6-2344-8826-45A0A1DD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97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C49757-D32C-394B-9B78-034B4BBF0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37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FEA80E9-198A-9D42-BEFD-87724ADFC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1161"/>
            <a:ext cx="9144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FEE90B-E8B2-E847-A5F3-0FCB85692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itle 12">
            <a:extLst>
              <a:ext uri="{FF2B5EF4-FFF2-40B4-BE49-F238E27FC236}">
                <a16:creationId xmlns:a16="http://schemas.microsoft.com/office/drawing/2014/main" id="{A802F131-11B5-EB42-8F2B-723A963AA024}"/>
              </a:ext>
            </a:extLst>
          </p:cNvPr>
          <p:cNvSpPr txBox="1">
            <a:spLocks/>
          </p:cNvSpPr>
          <p:nvPr/>
        </p:nvSpPr>
        <p:spPr>
          <a:xfrm>
            <a:off x="1386673" y="0"/>
            <a:ext cx="4999840" cy="88425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00A4B6"/>
                </a:solidFill>
              </a:rPr>
              <a:t>Colour</a:t>
            </a:r>
            <a:r>
              <a:rPr lang="en-US" dirty="0">
                <a:solidFill>
                  <a:srgbClr val="00A4B6"/>
                </a:solidFill>
              </a:rPr>
              <a:t> Palette</a:t>
            </a:r>
          </a:p>
        </p:txBody>
      </p:sp>
    </p:spTree>
    <p:extLst>
      <p:ext uri="{BB962C8B-B14F-4D97-AF65-F5344CB8AC3E}">
        <p14:creationId xmlns:p14="http://schemas.microsoft.com/office/powerpoint/2010/main" val="3980224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131</Words>
  <Application>Microsoft Macintosh PowerPoint</Application>
  <PresentationFormat>On-screen Show (4:3)</PresentationFormat>
  <Paragraphs>13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creator>Microsoft Office User</dc:creator>
  <cp:lastModifiedBy>Microsoft Office User</cp:lastModifiedBy>
  <cp:revision>1</cp:revision>
  <dcterms:created xsi:type="dcterms:W3CDTF">2019-07-05T18:32:28Z</dcterms:created>
  <dcterms:modified xsi:type="dcterms:W3CDTF">2019-07-05T18:40:29Z</dcterms:modified>
</cp:coreProperties>
</file>